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898"/>
    <a:srgbClr val="3AB483"/>
    <a:srgbClr val="00CC99"/>
    <a:srgbClr val="0000FF"/>
    <a:srgbClr val="CC0000"/>
    <a:srgbClr val="0099FF"/>
    <a:srgbClr val="FF00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44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13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743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04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66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9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438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773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911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906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8417-5951-42D5-A798-264CDE087F77}" type="datetimeFigureOut">
              <a:rPr lang="en-IE" smtClean="0"/>
              <a:t>08/05/2020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C967-8100-455D-AB00-E34C3D3179B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6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orldmicrobiomeday.com/planned-even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" y="3258244"/>
            <a:ext cx="1106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b="1" dirty="0">
                <a:solidFill>
                  <a:srgbClr val="924898"/>
                </a:solidFill>
              </a:rPr>
              <a:t>Mind Your Microbes and prevent Antibiotic Resistance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301" y="3858475"/>
            <a:ext cx="1160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400" b="1" dirty="0">
                <a:solidFill>
                  <a:srgbClr val="3AB483"/>
                </a:solidFill>
              </a:rPr>
              <a:t>GET INVOLVED</a:t>
            </a:r>
            <a:r>
              <a:rPr lang="en-IE" sz="2400" b="1" dirty="0">
                <a:solidFill>
                  <a:srgbClr val="3AB483"/>
                </a:solidFill>
              </a:rPr>
              <a:t> </a:t>
            </a:r>
            <a:endParaRPr lang="en-BE" sz="2400" b="1" dirty="0">
              <a:solidFill>
                <a:srgbClr val="3AB483"/>
              </a:solidFill>
            </a:endParaRPr>
          </a:p>
          <a:p>
            <a:pPr algn="ctr"/>
            <a:r>
              <a:rPr lang="en-IE" sz="2400" dirty="0"/>
              <a:t>Organise an event and register it at: </a:t>
            </a:r>
            <a:r>
              <a:rPr lang="en-IE" sz="2400" dirty="0">
                <a:hlinkClick r:id="rId2"/>
              </a:rPr>
              <a:t>http://worldmicrobiomeday.com</a:t>
            </a:r>
            <a:endParaRPr lang="en-IE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4840412"/>
            <a:ext cx="11356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dirty="0"/>
              <a:t>	@</a:t>
            </a:r>
            <a:r>
              <a:rPr lang="en-IE" dirty="0" err="1"/>
              <a:t>WMicrobiomeDay</a:t>
            </a:r>
            <a:r>
              <a:rPr lang="en-IE" dirty="0"/>
              <a:t> </a:t>
            </a:r>
          </a:p>
          <a:p>
            <a:pPr>
              <a:lnSpc>
                <a:spcPct val="150000"/>
              </a:lnSpc>
            </a:pPr>
            <a:r>
              <a:rPr lang="en-IE" dirty="0"/>
              <a:t>	</a:t>
            </a:r>
            <a:r>
              <a:rPr lang="en-IE" dirty="0" err="1"/>
              <a:t>worldmicrobiomeday</a:t>
            </a:r>
            <a:endParaRPr lang="en-IE" dirty="0"/>
          </a:p>
          <a:p>
            <a:pPr>
              <a:lnSpc>
                <a:spcPct val="150000"/>
              </a:lnSpc>
            </a:pPr>
            <a:r>
              <a:rPr lang="en-IE" dirty="0"/>
              <a:t>	www.facebook.com/WorldMicrobiomeDay/ </a:t>
            </a:r>
          </a:p>
          <a:p>
            <a:pPr>
              <a:lnSpc>
                <a:spcPct val="150000"/>
              </a:lnSpc>
            </a:pPr>
            <a:r>
              <a:rPr lang="en-IE" b="1" dirty="0"/>
              <a:t>     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EF896-3ED1-408C-AF79-980DECC8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72" y="223521"/>
            <a:ext cx="2679303" cy="2817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32451-E323-492D-9CBE-F927EA0B28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4" t="37037" r="60573" b="31327"/>
          <a:stretch/>
        </p:blipFill>
        <p:spPr>
          <a:xfrm>
            <a:off x="6750049" y="4802197"/>
            <a:ext cx="5206701" cy="1482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5" y="4941341"/>
            <a:ext cx="357865" cy="290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3" y="5313217"/>
            <a:ext cx="354402" cy="354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39" y="5765200"/>
            <a:ext cx="325532" cy="3255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1486" y="6273400"/>
            <a:ext cx="10017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b="1" dirty="0">
                <a:solidFill>
                  <a:srgbClr val="3AB483"/>
                </a:solidFill>
              </a:rPr>
              <a:t>Hashtags: </a:t>
            </a:r>
            <a:r>
              <a:rPr lang="en-IE" sz="1600" dirty="0"/>
              <a:t>#</a:t>
            </a:r>
            <a:r>
              <a:rPr lang="en-IE" sz="1600" dirty="0" err="1"/>
              <a:t>WorldMicrobiomeDay</a:t>
            </a:r>
            <a:r>
              <a:rPr lang="en-IE" sz="1600" dirty="0"/>
              <a:t>; #</a:t>
            </a:r>
            <a:r>
              <a:rPr lang="en-IE" sz="1600" dirty="0" err="1"/>
              <a:t>MindYourMicrobes</a:t>
            </a:r>
            <a:r>
              <a:rPr lang="en-IE" sz="1600" dirty="0"/>
              <a:t> ; #</a:t>
            </a:r>
            <a:r>
              <a:rPr lang="en-IE" sz="1600" dirty="0" err="1"/>
              <a:t>AntibioticResistance</a:t>
            </a:r>
            <a:r>
              <a:rPr lang="en-IE" sz="1600" dirty="0"/>
              <a:t>; #</a:t>
            </a:r>
            <a:r>
              <a:rPr lang="en-IE" sz="1600" dirty="0" err="1"/>
              <a:t>MicrobiomeAmbassador</a:t>
            </a:r>
            <a:endParaRPr lang="en-IE" sz="1600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711823-C12F-41F4-BED1-D749A1DCDF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31461"/>
            <a:ext cx="9099612" cy="31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7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Cudmore, Sally</dc:creator>
  <cp:lastModifiedBy>Hanna Winkler</cp:lastModifiedBy>
  <cp:revision>18</cp:revision>
  <cp:lastPrinted>2019-06-04T11:02:46Z</cp:lastPrinted>
  <dcterms:created xsi:type="dcterms:W3CDTF">2018-05-17T11:48:29Z</dcterms:created>
  <dcterms:modified xsi:type="dcterms:W3CDTF">2020-05-08T08:31:48Z</dcterms:modified>
</cp:coreProperties>
</file>